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34"/>
    <p:restoredTop sz="94635"/>
  </p:normalViewPr>
  <p:slideViewPr>
    <p:cSldViewPr snapToGrid="0">
      <p:cViewPr>
        <p:scale>
          <a:sx n="82" d="100"/>
          <a:sy n="82" d="100"/>
        </p:scale>
        <p:origin x="2912" y="-2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4AC20-D92F-504C-AD32-6ABC1DF8F1BC}" type="datetimeFigureOut">
              <a:rPr lang="da-DK" smtClean="0"/>
              <a:t>13.11.2025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7C282-46A9-B349-8822-9853FDB880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83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øgn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2CF97BD1-6333-A006-5227-BDB4587D01E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73113" y="763588"/>
            <a:ext cx="2301875" cy="142081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da-DK" dirty="0"/>
              <a:t>Indsæt evt. </a:t>
            </a:r>
            <a:br>
              <a:rPr lang="da-DK" dirty="0"/>
            </a:br>
            <a:r>
              <a:rPr lang="da-DK" dirty="0"/>
              <a:t>logo her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48188467-E898-A762-1533-9A97CB362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0249" y="3713333"/>
            <a:ext cx="9351546" cy="758666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5000"/>
              </a:lnSpc>
              <a:spcBef>
                <a:spcPts val="0"/>
              </a:spcBef>
              <a:buFontTx/>
              <a:buNone/>
              <a:defRPr sz="12450" b="1" i="0">
                <a:solidFill>
                  <a:schemeClr val="tx1"/>
                </a:solidFill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hjælp os med at feje, vaske af og rydde op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9EE4BEC1-7778-8DAD-4400-AABE5FD520E1}"/>
              </a:ext>
            </a:extLst>
          </p:cNvPr>
          <p:cNvSpPr txBox="1"/>
          <p:nvPr userDrawn="1"/>
        </p:nvSpPr>
        <p:spPr>
          <a:xfrm>
            <a:off x="6564313" y="1490042"/>
            <a:ext cx="3354387" cy="1046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02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350" b="0" i="0" kern="1200" dirty="0">
                <a:solidFill>
                  <a:schemeClr val="tx1"/>
                </a:solidFill>
                <a:effectLst/>
                <a:latin typeface="KBH Medium" pitchFamily="2" charset="77"/>
                <a:ea typeface="+mn-ea"/>
                <a:cs typeface="+mn-cs"/>
              </a:rPr>
              <a:t>Vi ved at første job er noget særligt. Både for dig og for os. Derfor er vi en del af initiativet </a:t>
            </a:r>
            <a:r>
              <a:rPr lang="da-DK" sz="1350" b="0" i="0" kern="1200" dirty="0" err="1">
                <a:solidFill>
                  <a:schemeClr val="tx1"/>
                </a:solidFill>
                <a:effectLst/>
                <a:latin typeface="KBH Medium" pitchFamily="2" charset="77"/>
                <a:ea typeface="+mn-ea"/>
                <a:cs typeface="+mn-cs"/>
              </a:rPr>
              <a:t>foerstejob.kk.dk</a:t>
            </a:r>
            <a:endParaRPr lang="da-DK" sz="1350" b="0" i="0" kern="1200" dirty="0">
              <a:solidFill>
                <a:schemeClr val="tx1"/>
              </a:solidFill>
              <a:effectLst/>
              <a:latin typeface="KBH Medium" pitchFamily="2" charset="77"/>
              <a:ea typeface="+mn-ea"/>
              <a:cs typeface="+mn-cs"/>
            </a:endParaRPr>
          </a:p>
          <a:p>
            <a:endParaRPr lang="da-DK" dirty="0"/>
          </a:p>
        </p:txBody>
      </p:sp>
      <p:sp>
        <p:nvSpPr>
          <p:cNvPr id="25" name="Pladsholder til tekst 24">
            <a:extLst>
              <a:ext uri="{FF2B5EF4-FFF2-40B4-BE49-F238E27FC236}">
                <a16:creationId xmlns:a16="http://schemas.microsoft.com/office/drawing/2014/main" id="{C32FFF85-1AE2-0B90-3F0F-344C943A0D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64313" y="12160250"/>
            <a:ext cx="3406405" cy="217646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2520"/>
              </a:lnSpc>
              <a:spcBef>
                <a:spcPts val="0"/>
              </a:spcBef>
              <a:buFontTx/>
              <a:buNone/>
              <a:defRPr sz="1680">
                <a:solidFill>
                  <a:schemeClr val="accent1"/>
                </a:solidFill>
              </a:defRPr>
            </a:lvl1pPr>
            <a:lvl2pPr marL="534604" indent="0">
              <a:buFontTx/>
              <a:buNone/>
              <a:defRPr sz="1400"/>
            </a:lvl2pPr>
            <a:lvl3pPr marL="1069208" indent="0">
              <a:buFontTx/>
              <a:buNone/>
              <a:defRPr sz="1400"/>
            </a:lvl3pPr>
            <a:lvl4pPr marL="1603812" indent="0">
              <a:buFontTx/>
              <a:buNone/>
              <a:defRPr sz="1400"/>
            </a:lvl4pPr>
            <a:lvl5pPr marL="2138416" indent="0">
              <a:buFontTx/>
              <a:buNone/>
              <a:defRPr sz="1400"/>
            </a:lvl5pPr>
          </a:lstStyle>
          <a:p>
            <a:pPr lvl="0"/>
            <a:r>
              <a:rPr lang="da-DK" dirty="0"/>
              <a:t>Vi leder efter en frisk 13-15-årig, der vil gå til hånde i butikken hver onsdag efter skoletid. </a:t>
            </a:r>
            <a:br>
              <a:rPr lang="da-DK" dirty="0"/>
            </a:br>
            <a:r>
              <a:rPr lang="da-DK" dirty="0"/>
              <a:t>Kig ind eller ring til os på 3028 3028 kl. 12-17. Hilsen Frans og Hanne</a:t>
            </a:r>
          </a:p>
        </p:txBody>
      </p:sp>
    </p:spTree>
    <p:extLst>
      <p:ext uri="{BB962C8B-B14F-4D97-AF65-F5344CB8AC3E}">
        <p14:creationId xmlns:p14="http://schemas.microsoft.com/office/powerpoint/2010/main" val="348945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1" userDrawn="1">
          <p15:clr>
            <a:srgbClr val="FBAE40"/>
          </p15:clr>
        </p15:guide>
        <p15:guide id="2" pos="487" userDrawn="1">
          <p15:clr>
            <a:srgbClr val="FBAE40"/>
          </p15:clr>
        </p15:guide>
        <p15:guide id="3" pos="6248" userDrawn="1">
          <p15:clr>
            <a:srgbClr val="FBAE40"/>
          </p15:clr>
        </p15:guide>
        <p15:guide id="4" orient="horz" pos="9031" userDrawn="1">
          <p15:clr>
            <a:srgbClr val="FBAE40"/>
          </p15:clr>
        </p15:guide>
        <p15:guide id="5" pos="4135" userDrawn="1">
          <p15:clr>
            <a:srgbClr val="FBAE40"/>
          </p15:clr>
        </p15:guide>
        <p15:guide id="6" orient="horz" pos="7660" userDrawn="1">
          <p15:clr>
            <a:srgbClr val="FBAE40"/>
          </p15:clr>
        </p15:guide>
        <p15:guide id="7" orient="horz" pos="972" userDrawn="1">
          <p15:clr>
            <a:srgbClr val="FBAE40"/>
          </p15:clr>
        </p15:guide>
        <p15:guide id="8" orient="horz" pos="2539" userDrawn="1">
          <p15:clr>
            <a:srgbClr val="FBAE40"/>
          </p15:clr>
        </p15:guide>
        <p15:guide id="9" orient="horz" pos="13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AB05FE-0116-A04C-A90D-82AEFB9FD788}" type="datetimeFigureOut">
              <a:rPr lang="da-DK" smtClean="0"/>
              <a:t>13.11.2025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37D21E-FC22-A64B-8458-7D29A87F71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40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b="1" i="0" kern="1200">
          <a:solidFill>
            <a:schemeClr val="tx1"/>
          </a:solidFill>
          <a:latin typeface="KBH Demibold" pitchFamily="2" charset="77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>
            <a:extLst>
              <a:ext uri="{FF2B5EF4-FFF2-40B4-BE49-F238E27FC236}">
                <a16:creationId xmlns:a16="http://schemas.microsoft.com/office/drawing/2014/main" id="{810E4DBD-9427-211F-D2A8-1C161FF7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356B3D-01F4-543E-6756-CE4C420DC9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8778801-B253-3EED-F526-64058FDBB9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3273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Første">
      <a:dk1>
        <a:srgbClr val="000000"/>
      </a:dk1>
      <a:lt1>
        <a:srgbClr val="FFFAEB"/>
      </a:lt1>
      <a:dk2>
        <a:srgbClr val="000000"/>
      </a:dk2>
      <a:lt2>
        <a:srgbClr val="FFFAEB"/>
      </a:lt2>
      <a:accent1>
        <a:srgbClr val="FF4400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6697</TotalTime>
  <Words>0</Words>
  <Application>Microsoft Macintosh PowerPoint</Application>
  <PresentationFormat>Brugerdefineret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Arial</vt:lpstr>
      <vt:lpstr>KBH Demibold</vt:lpstr>
      <vt:lpstr>KBH Medium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Dyrberg Lassen</dc:creator>
  <cp:lastModifiedBy>Rebecca Nylin</cp:lastModifiedBy>
  <cp:revision>10</cp:revision>
  <dcterms:created xsi:type="dcterms:W3CDTF">2025-10-23T12:28:42Z</dcterms:created>
  <dcterms:modified xsi:type="dcterms:W3CDTF">2025-11-13T12:37:33Z</dcterms:modified>
</cp:coreProperties>
</file>