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3"/>
  </p:notesMasterIdLst>
  <p:sldIdLst>
    <p:sldId id="27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03EE7C7-EA14-BB4E-82E7-391580C0D249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14"/>
    <p:restoredTop sz="97324"/>
  </p:normalViewPr>
  <p:slideViewPr>
    <p:cSldViewPr snapToGrid="0">
      <p:cViewPr>
        <p:scale>
          <a:sx n="100" d="100"/>
          <a:sy n="100" d="100"/>
        </p:scale>
        <p:origin x="3192" y="4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4AC20-D92F-504C-AD32-6ABC1DF8F1BC}" type="datetimeFigureOut">
              <a:rPr lang="da-DK" smtClean="0"/>
              <a:t>13.11.2025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7C282-46A9-B349-8822-9853FDB880A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83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1pPr>
    <a:lvl2pPr marL="438020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2pPr>
    <a:lvl3pPr marL="876041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3pPr>
    <a:lvl4pPr marL="1314061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4pPr>
    <a:lvl5pPr marL="1752081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5pPr>
    <a:lvl6pPr marL="2190102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6pPr>
    <a:lvl7pPr marL="2628122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7pPr>
    <a:lvl8pPr marL="3066143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8pPr>
    <a:lvl9pPr marL="3504163" algn="l" defTabSz="876041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BBD2DB96-176C-8B81-AE85-C39E6C347D67}"/>
              </a:ext>
            </a:extLst>
          </p:cNvPr>
          <p:cNvSpPr txBox="1"/>
          <p:nvPr userDrawn="1"/>
        </p:nvSpPr>
        <p:spPr>
          <a:xfrm>
            <a:off x="533401" y="904610"/>
            <a:ext cx="6486524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6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5400" b="1" i="0" dirty="0">
                <a:solidFill>
                  <a:schemeClr val="tx1"/>
                </a:solidFill>
                <a:latin typeface="KBH Demibold" pitchFamily="2" charset="77"/>
              </a:rPr>
              <a:t>Vil du være </a:t>
            </a:r>
            <a:br>
              <a:rPr lang="da-DK" sz="5400" b="1" i="0" dirty="0">
                <a:solidFill>
                  <a:schemeClr val="tx1"/>
                </a:solidFill>
                <a:latin typeface="KBH Demibold" pitchFamily="2" charset="77"/>
              </a:rPr>
            </a:br>
            <a:r>
              <a:rPr lang="da-DK" sz="5400" b="1" i="0" dirty="0">
                <a:solidFill>
                  <a:schemeClr val="tx1"/>
                </a:solidFill>
                <a:latin typeface="KBH Demibold" pitchFamily="2" charset="77"/>
              </a:rPr>
              <a:t>min første chef?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7C2C3AAA-2A38-7DA4-6CC0-876B0845807A}"/>
              </a:ext>
            </a:extLst>
          </p:cNvPr>
          <p:cNvSpPr txBox="1"/>
          <p:nvPr userDrawn="1"/>
        </p:nvSpPr>
        <p:spPr>
          <a:xfrm>
            <a:off x="533397" y="5160156"/>
            <a:ext cx="3096000" cy="488837"/>
          </a:xfrm>
          <a:prstGeom prst="rect">
            <a:avLst/>
          </a:prstGeom>
          <a:noFill/>
        </p:spPr>
        <p:txBody>
          <a:bodyPr wrap="square" lIns="0" tIns="0" rIns="18000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da-DK" sz="1600" b="1" i="0" kern="1200" dirty="0">
                <a:solidFill>
                  <a:schemeClr val="tx1"/>
                </a:solidFill>
                <a:effectLst/>
                <a:latin typeface="KBH Demibold" pitchFamily="2" charset="77"/>
                <a:ea typeface="+mn-ea"/>
                <a:cs typeface="+mn-cs"/>
              </a:rPr>
              <a:t>Derfor vil jeg arbejde hos jer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8282AA3-F087-8710-1E60-5BFF2B592529}"/>
              </a:ext>
            </a:extLst>
          </p:cNvPr>
          <p:cNvSpPr txBox="1"/>
          <p:nvPr userDrawn="1"/>
        </p:nvSpPr>
        <p:spPr>
          <a:xfrm>
            <a:off x="3970337" y="5161932"/>
            <a:ext cx="3049587" cy="23585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da-DK" sz="1600" b="1" i="0" kern="1200" dirty="0">
                <a:solidFill>
                  <a:schemeClr val="accent1"/>
                </a:solidFill>
                <a:effectLst/>
                <a:latin typeface="KBH Demibold" pitchFamily="2" charset="77"/>
                <a:ea typeface="+mn-ea"/>
                <a:cs typeface="+mn-cs"/>
              </a:rPr>
              <a:t>Nye regler for fritidsjob</a:t>
            </a:r>
          </a:p>
        </p:txBody>
      </p:sp>
      <p:sp>
        <p:nvSpPr>
          <p:cNvPr id="6" name="Pladsholder til tekst 11">
            <a:extLst>
              <a:ext uri="{FF2B5EF4-FFF2-40B4-BE49-F238E27FC236}">
                <a16:creationId xmlns:a16="http://schemas.microsoft.com/office/drawing/2014/main" id="{3340F9CE-0186-3A31-E4BA-E655B1A552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6100" y="5617187"/>
            <a:ext cx="3049588" cy="265706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FontTx/>
              <a:buNone/>
              <a:defRPr lang="da-DK" sz="1200" b="0" i="0" smtClean="0">
                <a:effectLst/>
                <a:latin typeface="KBH Tekst" pitchFamily="2" charset="77"/>
              </a:defRPr>
            </a:lvl1pPr>
            <a:lvl2pPr marL="377967" indent="0">
              <a:buFontTx/>
              <a:buNone/>
              <a:defRPr sz="1200" b="0" i="0">
                <a:latin typeface="KBH Tekst" pitchFamily="2" charset="77"/>
              </a:defRPr>
            </a:lvl2pPr>
            <a:lvl3pPr marL="755934" indent="0">
              <a:buFontTx/>
              <a:buNone/>
              <a:defRPr sz="1200" b="0" i="0">
                <a:latin typeface="KBH Tekst" pitchFamily="2" charset="77"/>
              </a:defRPr>
            </a:lvl3pPr>
            <a:lvl4pPr marL="1133901" indent="0">
              <a:buFontTx/>
              <a:buNone/>
              <a:defRPr sz="1200" b="0" i="0">
                <a:latin typeface="KBH Tekst" pitchFamily="2" charset="77"/>
              </a:defRPr>
            </a:lvl4pPr>
            <a:lvl5pPr marL="1511869" indent="0">
              <a:buFontTx/>
              <a:buNone/>
              <a:defRPr sz="1200" b="0" i="0">
                <a:latin typeface="KBH Tekst" pitchFamily="2" charset="77"/>
              </a:defRPr>
            </a:lvl5pPr>
          </a:lstStyle>
          <a:p>
            <a:pPr lvl="0"/>
            <a:r>
              <a:rPr lang="da-DK" dirty="0"/>
              <a:t>Skriv, hvorfor du synes jobbet lyder spændende, fx: Jeg vil gerne arbejde i jeres butik, fordi…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08FB9F53-623B-DF82-3DB4-423D75B6B03B}"/>
              </a:ext>
            </a:extLst>
          </p:cNvPr>
          <p:cNvSpPr txBox="1"/>
          <p:nvPr userDrawn="1"/>
        </p:nvSpPr>
        <p:spPr>
          <a:xfrm>
            <a:off x="520505" y="504000"/>
            <a:ext cx="1389215" cy="2394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1600" b="1" i="0" kern="1200" dirty="0">
                <a:solidFill>
                  <a:schemeClr val="accent1"/>
                </a:solidFill>
                <a:effectLst/>
                <a:latin typeface="KBH Demibold" pitchFamily="2" charset="77"/>
                <a:ea typeface="+mn-ea"/>
                <a:cs typeface="+mn-cs"/>
              </a:rPr>
              <a:t>Ansøgning til</a:t>
            </a:r>
          </a:p>
        </p:txBody>
      </p:sp>
      <p:sp>
        <p:nvSpPr>
          <p:cNvPr id="11" name="Pladsholder til billede 10">
            <a:extLst>
              <a:ext uri="{FF2B5EF4-FFF2-40B4-BE49-F238E27FC236}">
                <a16:creationId xmlns:a16="http://schemas.microsoft.com/office/drawing/2014/main" id="{DA361E82-27EA-22E0-CA81-A7A38B14173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33400" y="2874910"/>
            <a:ext cx="3062288" cy="1880416"/>
          </a:xfrm>
        </p:spPr>
        <p:txBody>
          <a:bodyPr/>
          <a:lstStyle/>
          <a:p>
            <a:endParaRPr lang="da-DK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864EF9F3-5CA2-F582-51C0-497A8B394812}"/>
              </a:ext>
            </a:extLst>
          </p:cNvPr>
          <p:cNvSpPr txBox="1"/>
          <p:nvPr userDrawn="1"/>
        </p:nvSpPr>
        <p:spPr>
          <a:xfrm>
            <a:off x="-464024" y="545910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7DF97970-C00F-4D56-4026-CCDBDCD878E5}"/>
              </a:ext>
            </a:extLst>
          </p:cNvPr>
          <p:cNvSpPr txBox="1"/>
          <p:nvPr userDrawn="1"/>
        </p:nvSpPr>
        <p:spPr>
          <a:xfrm>
            <a:off x="7997588" y="53499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 dirty="0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A1792E8D-C2B1-7E79-CA69-33575F72DFB4}"/>
              </a:ext>
            </a:extLst>
          </p:cNvPr>
          <p:cNvSpPr txBox="1"/>
          <p:nvPr userDrawn="1"/>
        </p:nvSpPr>
        <p:spPr>
          <a:xfrm>
            <a:off x="3979862" y="8534401"/>
            <a:ext cx="3055938" cy="3370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b="1" i="0" kern="1200" dirty="0">
                <a:solidFill>
                  <a:schemeClr val="tx1"/>
                </a:solidFill>
                <a:effectLst/>
                <a:latin typeface="KBH Demibold" pitchFamily="2" charset="77"/>
                <a:ea typeface="+mn-ea"/>
                <a:cs typeface="+mn-cs"/>
              </a:rPr>
              <a:t>Kontakt til mine forældre</a:t>
            </a:r>
            <a:endParaRPr lang="da-DK" sz="1600" b="1" i="0" kern="100" dirty="0">
              <a:effectLst/>
              <a:latin typeface="KBH Demibold" pitchFamily="2" charset="77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8DFDF882-1EF2-005C-B18D-785AF3F3CF0A}"/>
              </a:ext>
            </a:extLst>
          </p:cNvPr>
          <p:cNvSpPr txBox="1"/>
          <p:nvPr userDrawn="1"/>
        </p:nvSpPr>
        <p:spPr>
          <a:xfrm>
            <a:off x="3962786" y="8976918"/>
            <a:ext cx="3055938" cy="3305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ts val="1200"/>
              </a:lnSpc>
            </a:pPr>
            <a:r>
              <a:rPr lang="da-DK" sz="800" b="0" i="0" dirty="0">
                <a:solidFill>
                  <a:schemeClr val="tx1"/>
                </a:solidFill>
                <a:latin typeface="KBH Tekst" pitchFamily="2" charset="77"/>
              </a:rPr>
              <a:t>PS: Fordi jeg er under 15 år, så skal du huske at skrive til mine forældre, hvis jeg bliver ansat. </a:t>
            </a:r>
          </a:p>
          <a:p>
            <a:pPr lvl="0">
              <a:lnSpc>
                <a:spcPts val="1200"/>
              </a:lnSpc>
            </a:pPr>
            <a:endParaRPr lang="da-DK" sz="800" b="0" i="0" dirty="0">
              <a:solidFill>
                <a:schemeClr val="accent1"/>
              </a:solidFill>
              <a:latin typeface="KBH Tekst" pitchFamily="2" charset="77"/>
            </a:endParaRP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56780065-FC54-EA0A-3768-BF93C3908EA8}"/>
              </a:ext>
            </a:extLst>
          </p:cNvPr>
          <p:cNvSpPr txBox="1"/>
          <p:nvPr userDrawn="1"/>
        </p:nvSpPr>
        <p:spPr>
          <a:xfrm>
            <a:off x="3976688" y="9368486"/>
            <a:ext cx="528637" cy="86105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ts val="2240"/>
              </a:lnSpc>
            </a:pPr>
            <a:r>
              <a:rPr lang="da-DK" sz="1200" b="0" i="0" kern="100" dirty="0">
                <a:effectLst/>
                <a:latin typeface="KBH Teks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Navn:</a:t>
            </a:r>
          </a:p>
          <a:p>
            <a:pPr>
              <a:lnSpc>
                <a:spcPts val="2240"/>
              </a:lnSpc>
            </a:pPr>
            <a:r>
              <a:rPr lang="da-DK" sz="1200" b="0" i="0" kern="100" dirty="0" err="1">
                <a:effectLst/>
                <a:latin typeface="KBH Teks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Email</a:t>
            </a:r>
            <a:r>
              <a:rPr lang="da-DK" sz="1200" b="0" i="0" kern="100" dirty="0">
                <a:effectLst/>
                <a:latin typeface="KBH Teks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ts val="2240"/>
              </a:lnSpc>
            </a:pPr>
            <a:r>
              <a:rPr lang="da-DK" sz="1200" b="0" i="0" kern="100" dirty="0">
                <a:effectLst/>
                <a:latin typeface="KBH Tekst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Mobil: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EE3F418-5E76-F657-A034-2383E0708BF3}"/>
              </a:ext>
            </a:extLst>
          </p:cNvPr>
          <p:cNvSpPr txBox="1"/>
          <p:nvPr userDrawn="1"/>
        </p:nvSpPr>
        <p:spPr>
          <a:xfrm>
            <a:off x="546099" y="8534401"/>
            <a:ext cx="3016885" cy="3370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 b="1" i="0" kern="1200" dirty="0">
                <a:solidFill>
                  <a:schemeClr val="tx1"/>
                </a:solidFill>
                <a:effectLst/>
                <a:latin typeface="KBH Demibold" pitchFamily="2" charset="77"/>
                <a:ea typeface="+mn-ea"/>
                <a:cs typeface="+mn-cs"/>
              </a:rPr>
              <a:t>Fritidsinteresser</a:t>
            </a:r>
            <a:endParaRPr lang="da-DK" sz="1600" b="1" i="0" kern="100" dirty="0">
              <a:effectLst/>
              <a:latin typeface="KBH Demibold" pitchFamily="2" charset="77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ladsholder til tekst 11">
            <a:extLst>
              <a:ext uri="{FF2B5EF4-FFF2-40B4-BE49-F238E27FC236}">
                <a16:creationId xmlns:a16="http://schemas.microsoft.com/office/drawing/2014/main" id="{DCC23B4B-56CC-CCBD-0F22-8A596B6A3AF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0838" y="9010281"/>
            <a:ext cx="3042146" cy="1124320"/>
          </a:xfrm>
        </p:spPr>
        <p:txBody>
          <a:bodyPr lIns="0" tIns="0" rIns="0" bIns="0">
            <a:noAutofit/>
          </a:bodyPr>
          <a:lstStyle>
            <a:lvl1pPr marL="0" marR="0" indent="0" algn="l" defTabSz="755934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a-DK" sz="1200" b="0" i="0" smtClean="0">
                <a:effectLst/>
                <a:latin typeface="KBH Tekst" pitchFamily="2" charset="77"/>
              </a:defRPr>
            </a:lvl1pPr>
            <a:lvl2pPr marL="377967" indent="0">
              <a:buFontTx/>
              <a:buNone/>
              <a:defRPr sz="1200" b="0" i="0">
                <a:latin typeface="KBH Tekst" pitchFamily="2" charset="77"/>
              </a:defRPr>
            </a:lvl2pPr>
            <a:lvl3pPr marL="755934" indent="0">
              <a:buFontTx/>
              <a:buNone/>
              <a:defRPr sz="1200" b="0" i="0">
                <a:latin typeface="KBH Tekst" pitchFamily="2" charset="77"/>
              </a:defRPr>
            </a:lvl3pPr>
            <a:lvl4pPr marL="1133901" indent="0">
              <a:buFontTx/>
              <a:buNone/>
              <a:defRPr sz="1200" b="0" i="0">
                <a:latin typeface="KBH Tekst" pitchFamily="2" charset="77"/>
              </a:defRPr>
            </a:lvl4pPr>
            <a:lvl5pPr marL="1511869" indent="0">
              <a:buFontTx/>
              <a:buNone/>
              <a:defRPr sz="1200" b="0" i="0">
                <a:latin typeface="KBH Tekst" pitchFamily="2" charset="77"/>
              </a:defRPr>
            </a:lvl5pPr>
          </a:lstStyle>
          <a:p>
            <a:pPr lvl="0"/>
            <a:r>
              <a:rPr lang="da-DK" dirty="0"/>
              <a:t>Her skriver du, hvad du bruger din fritid tid til, fx sport, musik eller andet. Så får arbejdsgiveren et personligt billede af dig.</a:t>
            </a:r>
          </a:p>
          <a:p>
            <a:pPr lvl="0"/>
            <a:endParaRPr lang="da-DK" dirty="0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0C646E61-C196-0A27-5752-338A9644F0B5}"/>
              </a:ext>
            </a:extLst>
          </p:cNvPr>
          <p:cNvSpPr txBox="1"/>
          <p:nvPr userDrawn="1"/>
        </p:nvSpPr>
        <p:spPr>
          <a:xfrm>
            <a:off x="3966724" y="2794985"/>
            <a:ext cx="482133" cy="144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ts val="1200"/>
              </a:lnSpc>
            </a:pPr>
            <a:r>
              <a:rPr lang="da-DK" sz="1200" b="1" i="0" kern="100" dirty="0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Navn:</a:t>
            </a:r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877C6D7-DD4B-E87D-7645-815822B99DA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38724" y="2748609"/>
            <a:ext cx="1980000" cy="360000"/>
          </a:xfrm>
        </p:spPr>
        <p:txBody>
          <a:bodyPr lIns="0" tIns="0" rIns="0" bIns="0" anchor="t">
            <a:noAutofit/>
          </a:bodyPr>
          <a:lstStyle>
            <a:lvl1pPr marL="0">
              <a:lnSpc>
                <a:spcPts val="1600"/>
              </a:lnSpc>
              <a:spcBef>
                <a:spcPts val="0"/>
              </a:spcBef>
              <a:buFontTx/>
              <a:buNone/>
              <a:defRPr sz="1200" b="1" i="0"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EF89F2E9-F54C-C742-CD25-6023D3834DF9}"/>
              </a:ext>
            </a:extLst>
          </p:cNvPr>
          <p:cNvSpPr txBox="1"/>
          <p:nvPr userDrawn="1"/>
        </p:nvSpPr>
        <p:spPr>
          <a:xfrm>
            <a:off x="3970487" y="3266154"/>
            <a:ext cx="747211" cy="144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ts val="1200"/>
              </a:lnSpc>
            </a:pPr>
            <a:r>
              <a:rPr lang="da-DK" sz="1200" b="1" i="0" kern="100" dirty="0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Adresse: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D10CB179-5FFE-45DE-2730-682B4BD676A4}"/>
              </a:ext>
            </a:extLst>
          </p:cNvPr>
          <p:cNvSpPr txBox="1"/>
          <p:nvPr userDrawn="1"/>
        </p:nvSpPr>
        <p:spPr>
          <a:xfrm>
            <a:off x="3967055" y="3743099"/>
            <a:ext cx="747211" cy="144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b="1" i="0" kern="100" dirty="0" err="1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Email</a:t>
            </a:r>
            <a:r>
              <a:rPr lang="da-DK" sz="1200" b="1" i="0" kern="100" dirty="0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da-DK" sz="1200" b="1" i="0" kern="100" spc="5" dirty="0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da-DK" sz="1200" b="1" i="0" kern="100" dirty="0">
              <a:effectLst/>
              <a:latin typeface="KBH Demibold" pitchFamily="2" charset="77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8A44214F-D799-DC2F-A354-73925FF4C391}"/>
              </a:ext>
            </a:extLst>
          </p:cNvPr>
          <p:cNvSpPr txBox="1"/>
          <p:nvPr userDrawn="1"/>
        </p:nvSpPr>
        <p:spPr>
          <a:xfrm>
            <a:off x="3963988" y="4027142"/>
            <a:ext cx="1853514" cy="144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b="1" i="0" kern="100" dirty="0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Mobil: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9D574252-AECA-5639-2135-4739BCB0FB83}"/>
              </a:ext>
            </a:extLst>
          </p:cNvPr>
          <p:cNvSpPr txBox="1"/>
          <p:nvPr userDrawn="1"/>
        </p:nvSpPr>
        <p:spPr>
          <a:xfrm>
            <a:off x="3970338" y="4315141"/>
            <a:ext cx="1008000" cy="144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ts val="1200"/>
              </a:lnSpc>
            </a:pPr>
            <a:r>
              <a:rPr lang="da-DK" sz="1200" b="1" i="0" kern="100" dirty="0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Fødselsdato: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C63EF327-94D5-5DDE-8782-087A52E01B38}"/>
              </a:ext>
            </a:extLst>
          </p:cNvPr>
          <p:cNvSpPr txBox="1"/>
          <p:nvPr userDrawn="1"/>
        </p:nvSpPr>
        <p:spPr>
          <a:xfrm>
            <a:off x="3967055" y="4602204"/>
            <a:ext cx="1162482" cy="14400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ts val="1200"/>
              </a:lnSpc>
            </a:pPr>
            <a:r>
              <a:rPr lang="da-DK" sz="1200" b="1" i="0" kern="100" dirty="0">
                <a:effectLst/>
                <a:latin typeface="KBH Demibold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Skoletrin:</a:t>
            </a:r>
          </a:p>
        </p:txBody>
      </p:sp>
      <p:sp>
        <p:nvSpPr>
          <p:cNvPr id="36" name="Pladsholder til tekst 17">
            <a:extLst>
              <a:ext uri="{FF2B5EF4-FFF2-40B4-BE49-F238E27FC236}">
                <a16:creationId xmlns:a16="http://schemas.microsoft.com/office/drawing/2014/main" id="{2D9502B3-02AD-4AAA-C19A-8551374A998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46275" y="3218307"/>
            <a:ext cx="1980000" cy="360000"/>
          </a:xfrm>
        </p:spPr>
        <p:txBody>
          <a:bodyPr lIns="0" tIns="0" rIns="0" bIns="0" anchor="t">
            <a:noAutofit/>
          </a:bodyPr>
          <a:lstStyle>
            <a:lvl1pPr marL="0">
              <a:lnSpc>
                <a:spcPts val="1600"/>
              </a:lnSpc>
              <a:spcBef>
                <a:spcPts val="0"/>
              </a:spcBef>
              <a:buFontTx/>
              <a:buNone/>
              <a:defRPr sz="1200" b="1" i="0"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37" name="Pladsholder til tekst 17">
            <a:extLst>
              <a:ext uri="{FF2B5EF4-FFF2-40B4-BE49-F238E27FC236}">
                <a16:creationId xmlns:a16="http://schemas.microsoft.com/office/drawing/2014/main" id="{0847F6A8-F97E-4724-C456-206A45F4B5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38724" y="3747740"/>
            <a:ext cx="1980000" cy="144000"/>
          </a:xfrm>
        </p:spPr>
        <p:txBody>
          <a:bodyPr lIns="0" tIns="0" rIns="0" bIns="0" anchor="b">
            <a:noAutofit/>
          </a:bodyPr>
          <a:lstStyle>
            <a:lvl1pPr marL="0">
              <a:lnSpc>
                <a:spcPts val="1200"/>
              </a:lnSpc>
              <a:spcBef>
                <a:spcPts val="0"/>
              </a:spcBef>
              <a:buFontTx/>
              <a:buNone/>
              <a:defRPr sz="1200" b="1" i="0"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38" name="Pladsholder til tekst 17">
            <a:extLst>
              <a:ext uri="{FF2B5EF4-FFF2-40B4-BE49-F238E27FC236}">
                <a16:creationId xmlns:a16="http://schemas.microsoft.com/office/drawing/2014/main" id="{A63C5EA3-4C63-2DD8-6ED0-84A77B54680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8724" y="4027140"/>
            <a:ext cx="1980000" cy="144000"/>
          </a:xfrm>
        </p:spPr>
        <p:txBody>
          <a:bodyPr lIns="0" tIns="0" rIns="0" bIns="0" anchor="b">
            <a:noAutofit/>
          </a:bodyPr>
          <a:lstStyle>
            <a:lvl1pPr marL="0">
              <a:lnSpc>
                <a:spcPts val="1200"/>
              </a:lnSpc>
              <a:spcBef>
                <a:spcPts val="0"/>
              </a:spcBef>
              <a:buFontTx/>
              <a:buNone/>
              <a:defRPr sz="1200" b="1" i="0"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39" name="Pladsholder til tekst 17">
            <a:extLst>
              <a:ext uri="{FF2B5EF4-FFF2-40B4-BE49-F238E27FC236}">
                <a16:creationId xmlns:a16="http://schemas.microsoft.com/office/drawing/2014/main" id="{6ECD304A-607F-E305-8282-F134831442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38724" y="4316065"/>
            <a:ext cx="1980000" cy="144000"/>
          </a:xfrm>
        </p:spPr>
        <p:txBody>
          <a:bodyPr lIns="0" tIns="0" rIns="0" bIns="0" anchor="ctr">
            <a:noAutofit/>
          </a:bodyPr>
          <a:lstStyle>
            <a:lvl1pPr marL="0">
              <a:lnSpc>
                <a:spcPts val="1200"/>
              </a:lnSpc>
              <a:spcBef>
                <a:spcPts val="0"/>
              </a:spcBef>
              <a:buFontTx/>
              <a:buNone/>
              <a:defRPr sz="1200" b="1" i="0"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40" name="Pladsholder til tekst 17">
            <a:extLst>
              <a:ext uri="{FF2B5EF4-FFF2-40B4-BE49-F238E27FC236}">
                <a16:creationId xmlns:a16="http://schemas.microsoft.com/office/drawing/2014/main" id="{CD10CE23-2C38-FC32-1F05-E4D91813F96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38724" y="4601815"/>
            <a:ext cx="1980000" cy="144000"/>
          </a:xfrm>
        </p:spPr>
        <p:txBody>
          <a:bodyPr lIns="0" tIns="0" rIns="0" bIns="0" anchor="ctr">
            <a:noAutofit/>
          </a:bodyPr>
          <a:lstStyle>
            <a:lvl1pPr marL="0">
              <a:lnSpc>
                <a:spcPts val="1200"/>
              </a:lnSpc>
              <a:spcBef>
                <a:spcPts val="0"/>
              </a:spcBef>
              <a:buFontTx/>
              <a:buNone/>
              <a:defRPr sz="1200" b="1" i="0"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41" name="Pladsholder til tekst 17">
            <a:extLst>
              <a:ext uri="{FF2B5EF4-FFF2-40B4-BE49-F238E27FC236}">
                <a16:creationId xmlns:a16="http://schemas.microsoft.com/office/drawing/2014/main" id="{1C133BEC-AEDB-025A-F113-C69DD3C72AD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78724" y="9471220"/>
            <a:ext cx="2340000" cy="144000"/>
          </a:xfrm>
        </p:spPr>
        <p:txBody>
          <a:bodyPr lIns="0" tIns="0" rIns="0" bIns="0" anchor="b">
            <a:noAutofit/>
          </a:bodyPr>
          <a:lstStyle>
            <a:lvl1pPr marL="0">
              <a:lnSpc>
                <a:spcPts val="1200"/>
              </a:lnSpc>
              <a:spcBef>
                <a:spcPts val="0"/>
              </a:spcBef>
              <a:buFontTx/>
              <a:buNone/>
              <a:defRPr sz="1200" b="0" i="0">
                <a:latin typeface="KBH Tekst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42" name="Pladsholder til tekst 17">
            <a:extLst>
              <a:ext uri="{FF2B5EF4-FFF2-40B4-BE49-F238E27FC236}">
                <a16:creationId xmlns:a16="http://schemas.microsoft.com/office/drawing/2014/main" id="{443E928E-8319-D97D-6210-0A0D810C4C8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6275" y="9750629"/>
            <a:ext cx="2340000" cy="144000"/>
          </a:xfrm>
        </p:spPr>
        <p:txBody>
          <a:bodyPr lIns="0" tIns="0" rIns="0" bIns="0" anchor="b">
            <a:noAutofit/>
          </a:bodyPr>
          <a:lstStyle>
            <a:lvl1pPr marL="0">
              <a:lnSpc>
                <a:spcPts val="1200"/>
              </a:lnSpc>
              <a:spcBef>
                <a:spcPts val="0"/>
              </a:spcBef>
              <a:buFontTx/>
              <a:buNone/>
              <a:defRPr sz="1200" b="0" i="0">
                <a:latin typeface="KBH Tekst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43" name="Pladsholder til tekst 17">
            <a:extLst>
              <a:ext uri="{FF2B5EF4-FFF2-40B4-BE49-F238E27FC236}">
                <a16:creationId xmlns:a16="http://schemas.microsoft.com/office/drawing/2014/main" id="{4B28D2A6-E92F-3DD7-8A4E-5A924C57A02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6275" y="10030038"/>
            <a:ext cx="2340000" cy="144000"/>
          </a:xfrm>
        </p:spPr>
        <p:txBody>
          <a:bodyPr lIns="0" tIns="0" rIns="0" bIns="0" anchor="b">
            <a:noAutofit/>
          </a:bodyPr>
          <a:lstStyle>
            <a:lvl1pPr marL="0">
              <a:lnSpc>
                <a:spcPts val="1200"/>
              </a:lnSpc>
              <a:spcBef>
                <a:spcPts val="0"/>
              </a:spcBef>
              <a:buFontTx/>
              <a:buNone/>
              <a:defRPr sz="1200" b="0" i="0">
                <a:latin typeface="KBH Tekst" pitchFamily="2" charset="77"/>
              </a:defRPr>
            </a:lvl1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32" name="Pladsholder til tekst 30">
            <a:extLst>
              <a:ext uri="{FF2B5EF4-FFF2-40B4-BE49-F238E27FC236}">
                <a16:creationId xmlns:a16="http://schemas.microsoft.com/office/drawing/2014/main" id="{BD589E29-705A-D72B-B982-23379B84C55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92962" y="527072"/>
            <a:ext cx="3341572" cy="220406"/>
          </a:xfrm>
        </p:spPr>
        <p:txBody>
          <a:bodyPr anchor="ctr">
            <a:noAutofit/>
          </a:bodyPr>
          <a:lstStyle>
            <a:lvl1pPr>
              <a:buNone/>
              <a:defRPr sz="1600" b="1" i="0">
                <a:solidFill>
                  <a:schemeClr val="accent1"/>
                </a:solidFill>
                <a:latin typeface="KBH Demibold" pitchFamily="2" charset="77"/>
              </a:defRPr>
            </a:lvl1pPr>
          </a:lstStyle>
          <a:p>
            <a:pPr lvl="0"/>
            <a:r>
              <a:rPr lang="da-DK" dirty="0"/>
              <a:t>Indsæt navn på virksomheden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5AA17CF8-7591-401F-F727-4A41B384C8E7}"/>
              </a:ext>
            </a:extLst>
          </p:cNvPr>
          <p:cNvSpPr txBox="1"/>
          <p:nvPr userDrawn="1"/>
        </p:nvSpPr>
        <p:spPr>
          <a:xfrm>
            <a:off x="3970337" y="5611037"/>
            <a:ext cx="3043238" cy="286232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Fra 2025 er det blevet lettere at ansætte fritidsjobbere mellem 13-15 år. Nu må de løse flere opgaver, fx: </a:t>
            </a: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b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</a:b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Betjene kunder</a:t>
            </a: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Fylde varer op</a:t>
            </a: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Dele smagsprøver ud</a:t>
            </a: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Pakke gaver ind</a:t>
            </a: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Rydde op i mødelokaler</a:t>
            </a: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Hjælpe til i køkkenet</a:t>
            </a: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1200" b="0" i="0" dirty="0">
              <a:solidFill>
                <a:schemeClr val="accent1"/>
              </a:solidFill>
              <a:latin typeface="KBH Tekst" pitchFamily="2" charset="77"/>
            </a:endParaRPr>
          </a:p>
          <a:p>
            <a:pPr marL="0" marR="0" indent="0" algn="l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1200" b="0" i="0" dirty="0">
                <a:solidFill>
                  <a:schemeClr val="accent1"/>
                </a:solidFill>
                <a:latin typeface="KBH Tekst" pitchFamily="2" charset="77"/>
              </a:rPr>
              <a:t>Læs mere på </a:t>
            </a:r>
            <a:r>
              <a:rPr lang="da-DK" sz="1200" b="0" i="0" dirty="0" err="1">
                <a:solidFill>
                  <a:schemeClr val="accent1"/>
                </a:solidFill>
                <a:latin typeface="KBH Tekst" pitchFamily="2" charset="77"/>
              </a:rPr>
              <a:t>foerstejob.kk.dk</a:t>
            </a:r>
            <a:endParaRPr lang="da-DK" sz="1200" b="0" i="0" dirty="0">
              <a:solidFill>
                <a:schemeClr val="accent1"/>
              </a:solidFill>
              <a:latin typeface="KBH Teks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4513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846200"/>
            <a:ext cx="6486275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51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marL="0" marR="0" indent="0" algn="l" defTabSz="755934" rtl="0" eaLnBrk="1" fontAlgn="auto" latinLnBrk="0" hangingPunct="1">
        <a:lnSpc>
          <a:spcPts val="4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lang="da-DK" sz="3200" b="1" i="0" kern="1200" smtClean="0">
          <a:solidFill>
            <a:schemeClr val="tx1"/>
          </a:solidFill>
          <a:effectLst/>
          <a:latin typeface="KBH Demibold" pitchFamily="2" charset="77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b="0" i="0" kern="1200">
          <a:solidFill>
            <a:schemeClr val="tx1"/>
          </a:solidFill>
          <a:latin typeface="KBH Medium" pitchFamily="2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 userDrawn="1">
          <p15:clr>
            <a:srgbClr val="F26B43"/>
          </p15:clr>
        </p15:guide>
        <p15:guide id="2" pos="2381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pos="2501" userDrawn="1">
          <p15:clr>
            <a:srgbClr val="F26B43"/>
          </p15:clr>
        </p15:guide>
        <p15:guide id="5" orient="horz" pos="343" userDrawn="1">
          <p15:clr>
            <a:srgbClr val="F26B43"/>
          </p15:clr>
        </p15:guide>
        <p15:guide id="6" orient="horz" pos="6384" userDrawn="1">
          <p15:clr>
            <a:srgbClr val="F26B43"/>
          </p15:clr>
        </p15:guide>
        <p15:guide id="11" pos="2265" userDrawn="1">
          <p15:clr>
            <a:srgbClr val="F26B43"/>
          </p15:clr>
        </p15:guide>
        <p15:guide id="12" pos="4422" userDrawn="1">
          <p15:clr>
            <a:srgbClr val="F26B43"/>
          </p15:clr>
        </p15:guide>
        <p15:guide id="13" orient="horz" pos="344" userDrawn="1">
          <p15:clr>
            <a:srgbClr val="F26B43"/>
          </p15:clr>
        </p15:guide>
        <p15:guide id="14" orient="horz" pos="6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EC99871F-3F43-7CDE-F435-4E0C550118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7DCBABB-10CC-FB87-8A9B-6ED43D051BC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63FAA9E-D180-2FFE-158B-0F7D553BB98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E61C48E-B4E3-102B-48F7-45525169576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F26E956F-56FC-E4C8-3C7C-4A1B955056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F24A4FE5-6E4B-5E10-514E-D7EDBDC301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C7BD82A8-A331-3FA7-F16E-808A6BDCDA6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73EE62E-5ACC-0D9D-C313-F020B3DC49A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B135464C-C8AE-75C9-2000-B9598A08846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5634D8FD-39B0-5550-BA54-68F586A9905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C2D17FED-AA3A-DD49-DF58-DC657B040F9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A81EC95F-253E-0E74-A839-304B3F54BD3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98992AA-99E1-FE9C-BD0F-16F41A43842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30578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Første">
      <a:dk1>
        <a:srgbClr val="000000"/>
      </a:dk1>
      <a:lt1>
        <a:srgbClr val="FFFAEB"/>
      </a:lt1>
      <a:dk2>
        <a:srgbClr val="000000"/>
      </a:dk2>
      <a:lt2>
        <a:srgbClr val="FFFAEB"/>
      </a:lt2>
      <a:accent1>
        <a:srgbClr val="FF4400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600" b="1" i="0" dirty="0" smtClean="0">
            <a:solidFill>
              <a:schemeClr val="accent1"/>
            </a:solidFill>
            <a:latin typeface="KBH Demibold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16953</TotalTime>
  <Words>0</Words>
  <Application>Microsoft Macintosh PowerPoint</Application>
  <PresentationFormat>Brugerdefineret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Aptos</vt:lpstr>
      <vt:lpstr>Arial</vt:lpstr>
      <vt:lpstr>KBH Demibold</vt:lpstr>
      <vt:lpstr>KBH Medium</vt:lpstr>
      <vt:lpstr>KBH Tekst</vt:lpstr>
      <vt:lpstr>1_Office-tema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Dyrberg Lassen</dc:creator>
  <cp:lastModifiedBy>Rebecca Nylin</cp:lastModifiedBy>
  <cp:revision>34</cp:revision>
  <dcterms:created xsi:type="dcterms:W3CDTF">2025-10-23T12:28:42Z</dcterms:created>
  <dcterms:modified xsi:type="dcterms:W3CDTF">2025-11-13T13:46:52Z</dcterms:modified>
</cp:coreProperties>
</file>